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96" r:id="rId3"/>
    <p:sldId id="257" r:id="rId4"/>
    <p:sldId id="300" r:id="rId5"/>
    <p:sldId id="303" r:id="rId6"/>
    <p:sldId id="301" r:id="rId7"/>
    <p:sldId id="299" r:id="rId8"/>
    <p:sldId id="302" r:id="rId9"/>
    <p:sldId id="306" r:id="rId10"/>
    <p:sldId id="305" r:id="rId11"/>
    <p:sldId id="304" r:id="rId12"/>
    <p:sldId id="309" r:id="rId13"/>
    <p:sldId id="294" r:id="rId14"/>
    <p:sldId id="272" r:id="rId15"/>
    <p:sldId id="276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BF7FF"/>
    <a:srgbClr val="31F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162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1FC-C1B9-4A15-BB51-15E49B9B47D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FCBF9-1520-466C-8DC9-F9D60E12FCE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DC72-9F79-4860-90EA-10124CF9A9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42961-CE1E-49B6-AD92-0298E67E99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D8DA-3AA4-42C6-BCF8-8959C369CA2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60B7-5300-40BA-BA3B-7961E0B769A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D8709-ECD7-401E-9E73-D83D610882B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3A7DF-9626-4F95-B0A4-6C6CD8ADEEE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2E8E-C366-4B73-9F85-59A61DF452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7212-2A95-4913-9C9A-C4E355FE1A4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EE74-9B5D-4003-91EC-6A7C5B928D2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0420-0292-4FB2-BCF7-D72465C89A9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411847-D7C6-4280-9F2A-4670AF5021C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8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8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8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8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8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EKEC-POBARV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301208"/>
            <a:ext cx="1224111" cy="1341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1630363"/>
          </a:xfrm>
        </p:spPr>
        <p:txBody>
          <a:bodyPr/>
          <a:lstStyle/>
          <a:p>
            <a:pPr eaLnBrk="1" hangingPunct="1">
              <a:defRPr/>
            </a:pPr>
            <a:r>
              <a:rPr lang="sl-SI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PLANINSKI KROŽEK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284538"/>
            <a:ext cx="6032500" cy="237671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POTEPUHI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sz="1800" dirty="0" smtClean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l-SI" sz="1800" dirty="0" smtClean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Judita Mihev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sz="1800" dirty="0" smtClean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OŠ POLJE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sl-SI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609600" indent="-609600" eaLnBrk="1" hangingPunct="1"/>
            <a:endParaRPr lang="sl-SI" sz="2800" dirty="0" smtClean="0"/>
          </a:p>
        </p:txBody>
      </p:sp>
      <p:pic>
        <p:nvPicPr>
          <p:cNvPr id="51203" name="Picture 3" descr="C:\Users\Janko\Desktop\DSCN6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89" y="912930"/>
            <a:ext cx="6235079" cy="46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sl-SI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609600" indent="-609600" eaLnBrk="1" hangingPunct="1"/>
            <a:endParaRPr lang="sl-SI" sz="2800" dirty="0" smtClean="0"/>
          </a:p>
        </p:txBody>
      </p:sp>
      <p:pic>
        <p:nvPicPr>
          <p:cNvPr id="52226" name="Picture 2" descr="E:\DSCN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:\DSCN5101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E:\SAM_0139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16" y="-20521"/>
            <a:ext cx="9167316" cy="68754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sz="2800" dirty="0" smtClean="0"/>
          </a:p>
          <a:p>
            <a:pPr eaLnBrk="1" hangingPunct="1">
              <a:buNone/>
            </a:pPr>
            <a:r>
              <a:rPr lang="sl-SI" sz="2800" dirty="0" smtClean="0"/>
              <a:t>	</a:t>
            </a:r>
            <a:r>
              <a:rPr lang="sl-SI" sz="2800" dirty="0" smtClean="0">
                <a:solidFill>
                  <a:srgbClr val="7030A0"/>
                </a:solidFill>
              </a:rPr>
              <a:t>NAŠ CILJ JE VRNITEV </a:t>
            </a:r>
            <a:r>
              <a:rPr lang="sl-SI" sz="2800" dirty="0" smtClean="0">
                <a:solidFill>
                  <a:srgbClr val="7030A0"/>
                </a:solidFill>
              </a:rPr>
              <a:t> </a:t>
            </a:r>
            <a:r>
              <a:rPr lang="sl-SI" sz="2800" dirty="0" smtClean="0">
                <a:solidFill>
                  <a:srgbClr val="7030A0"/>
                </a:solidFill>
              </a:rPr>
              <a:t>DOMOV </a:t>
            </a:r>
          </a:p>
          <a:p>
            <a:pPr eaLnBrk="1" hangingPunct="1">
              <a:buNone/>
            </a:pPr>
            <a:r>
              <a:rPr lang="sl-SI" sz="2800" dirty="0">
                <a:solidFill>
                  <a:srgbClr val="7030A0"/>
                </a:solidFill>
              </a:rPr>
              <a:t> </a:t>
            </a:r>
            <a:r>
              <a:rPr lang="sl-SI" sz="2800" dirty="0" smtClean="0">
                <a:solidFill>
                  <a:srgbClr val="7030A0"/>
                </a:solidFill>
              </a:rPr>
              <a:t>  IN </a:t>
            </a:r>
            <a:r>
              <a:rPr lang="sl-SI" sz="2800" dirty="0" smtClean="0">
                <a:solidFill>
                  <a:srgbClr val="7030A0"/>
                </a:solidFill>
              </a:rPr>
              <a:t>NE VRH.</a:t>
            </a:r>
          </a:p>
          <a:p>
            <a:pPr eaLnBrk="1" hangingPunct="1">
              <a:buNone/>
            </a:pPr>
            <a:endParaRPr lang="sl-SI" sz="2800" dirty="0" smtClean="0">
              <a:solidFill>
                <a:srgbClr val="7030A0"/>
              </a:solidFill>
            </a:endParaRPr>
          </a:p>
          <a:p>
            <a:pPr eaLnBrk="1" hangingPunct="1">
              <a:buNone/>
            </a:pPr>
            <a:r>
              <a:rPr lang="sl-SI" sz="2800" dirty="0" smtClean="0">
                <a:solidFill>
                  <a:srgbClr val="7030A0"/>
                </a:solidFill>
              </a:rPr>
              <a:t>	OTROCI SO KOT CVETLICE V ŠOPKU… </a:t>
            </a:r>
            <a:r>
              <a:rPr lang="sl-SI" sz="2800" dirty="0" smtClean="0">
                <a:solidFill>
                  <a:srgbClr val="7030A0"/>
                </a:solidFill>
              </a:rPr>
              <a:t>zato poskrbimo, da bodo vedno žareli.</a:t>
            </a:r>
            <a:endParaRPr lang="sl-SI" sz="28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6463" y="481013"/>
            <a:ext cx="4714875" cy="46767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KEKEC-POBARVA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52400"/>
            <a:ext cx="5616575" cy="6156325"/>
          </a:xfrm>
          <a:solidFill>
            <a:schemeClr val="accent1"/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MLADI PLANINCI</a:t>
            </a:r>
            <a:br>
              <a:rPr lang="sl-SI" dirty="0" smtClean="0"/>
            </a:br>
            <a:r>
              <a:rPr lang="sl-SI" dirty="0" smtClean="0"/>
              <a:t> V GORAH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4864"/>
            <a:ext cx="7696200" cy="3281536"/>
          </a:xfrm>
        </p:spPr>
        <p:txBody>
          <a:bodyPr/>
          <a:lstStyle/>
          <a:p>
            <a:pPr marL="609600" indent="-609600" eaLnBrk="1" hangingPunct="1"/>
            <a:r>
              <a:rPr lang="sl-SI" sz="2800" dirty="0" smtClean="0"/>
              <a:t>Planinski krožek </a:t>
            </a:r>
            <a:r>
              <a:rPr lang="sl-SI" sz="2800" dirty="0" smtClean="0"/>
              <a:t>„Potepuhi“, nas </a:t>
            </a:r>
            <a:r>
              <a:rPr lang="sl-SI" sz="2800" dirty="0" smtClean="0"/>
              <a:t>na naši šoli vabi </a:t>
            </a:r>
            <a:r>
              <a:rPr lang="sl-SI" sz="2800" dirty="0" smtClean="0"/>
              <a:t>v naravo, v gore že vrsto let.</a:t>
            </a:r>
            <a:endParaRPr lang="sl-SI" sz="2800" dirty="0" smtClean="0"/>
          </a:p>
          <a:p>
            <a:pPr marL="609600" indent="-609600" eaLnBrk="1" hangingPunct="1"/>
            <a:r>
              <a:rPr lang="sl-SI" sz="2800" dirty="0" smtClean="0"/>
              <a:t>Ena izmed pomembnih značilnosti krožka je, da spodbujamo zdravo gibanje otrok in njihovih staršev.</a:t>
            </a:r>
          </a:p>
          <a:p>
            <a:pPr marL="609600" indent="-609600" eaLnBrk="1" hangingPunct="1"/>
            <a:r>
              <a:rPr lang="sl-SI" sz="2800" dirty="0" smtClean="0"/>
              <a:t>Vsako leto organiziramo 6-8 izletov po slovenskih hribih in tabor.</a:t>
            </a:r>
          </a:p>
          <a:p>
            <a:pPr marL="609600" indent="-609600" eaLnBrk="1" hangingPunct="1"/>
            <a:endParaRPr lang="sl-SI" sz="2800" dirty="0" smtClean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4704"/>
            <a:ext cx="7696200" cy="4721696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sl-SI" sz="2800" dirty="0" smtClean="0"/>
              <a:t>		V okviru krožka pripravljamo tudi:</a:t>
            </a:r>
          </a:p>
          <a:p>
            <a:pPr marL="609600" indent="-609600" eaLnBrk="1" hangingPunct="1">
              <a:buNone/>
            </a:pPr>
            <a:endParaRPr lang="sl-SI" sz="2800" dirty="0" smtClean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sl-SI" sz="2400" dirty="0" smtClean="0"/>
              <a:t>izobraževanja za starše (npr. oprema, varnost v gorah…), učence, </a:t>
            </a:r>
            <a:r>
              <a:rPr lang="sl-SI" sz="2400" dirty="0" smtClean="0"/>
              <a:t>učitelje, usposabljanja </a:t>
            </a:r>
            <a:r>
              <a:rPr lang="sl-SI" sz="2400" dirty="0" smtClean="0"/>
              <a:t>za nadaljnja izvajanja različnih projektov na temo </a:t>
            </a:r>
            <a:r>
              <a:rPr lang="sl-SI" sz="2400" dirty="0" smtClean="0"/>
              <a:t>planinstva</a:t>
            </a:r>
            <a:r>
              <a:rPr lang="sl-SI" sz="2400" dirty="0" smtClean="0"/>
              <a:t>, gorništva,</a:t>
            </a:r>
            <a:r>
              <a:rPr lang="sl-SI" sz="2400" dirty="0" smtClean="0"/>
              <a:t> športne </a:t>
            </a:r>
            <a:r>
              <a:rPr lang="sl-SI" sz="2400" dirty="0" smtClean="0"/>
              <a:t>dneve z gorniško vsebino.</a:t>
            </a:r>
          </a:p>
          <a:p>
            <a:pPr marL="1009650" lvl="1" indent="-609600" eaLnBrk="1" hangingPunct="1">
              <a:buFont typeface="Arial" pitchFamily="34" charset="0"/>
              <a:buChar char="•"/>
            </a:pPr>
            <a:endParaRPr lang="sl-SI" sz="2400" dirty="0" smtClean="0"/>
          </a:p>
          <a:p>
            <a:pPr marL="609600" indent="-609600" eaLnBrk="1" hangingPunct="1"/>
            <a:endParaRPr lang="sl-SI" sz="2800" dirty="0" smtClean="0"/>
          </a:p>
          <a:p>
            <a:pPr marL="609600" indent="-609600" eaLnBrk="1" hangingPunct="1"/>
            <a:endParaRPr lang="sl-SI" sz="2800" dirty="0" smtClean="0"/>
          </a:p>
          <a:p>
            <a:pPr marL="609600" indent="-609600" eaLnBrk="1" hangingPunct="1"/>
            <a:endParaRPr lang="sl-SI" sz="2800" dirty="0" smtClean="0"/>
          </a:p>
        </p:txBody>
      </p:sp>
      <p:pic>
        <p:nvPicPr>
          <p:cNvPr id="54274" name="Picture 2" descr="E:\DSCN4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148" y="4365104"/>
            <a:ext cx="1692188" cy="2256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685800" y="1412776"/>
            <a:ext cx="7696200" cy="4073624"/>
          </a:xfrm>
        </p:spPr>
        <p:txBody>
          <a:bodyPr/>
          <a:lstStyle/>
          <a:p>
            <a:pPr>
              <a:buNone/>
            </a:pPr>
            <a:r>
              <a:rPr lang="sl-SI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sl-SI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sl-SI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sl-SI" dirty="0"/>
          </a:p>
        </p:txBody>
      </p:sp>
      <p:pic>
        <p:nvPicPr>
          <p:cNvPr id="50178" name="Picture 2" descr="C:\Users\Janko\Desktop\20150529_190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82" y="1052736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16360"/>
          </a:xfrm>
        </p:spPr>
        <p:txBody>
          <a:bodyPr/>
          <a:lstStyle/>
          <a:p>
            <a:r>
              <a:rPr lang="sl-SI" dirty="0" smtClean="0"/>
              <a:t>CICIBAN  PLANINEC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4480520"/>
          </a:xfrm>
        </p:spPr>
        <p:txBody>
          <a:bodyPr/>
          <a:lstStyle/>
          <a:p>
            <a:pPr marL="990600" lvl="1" indent="-533400" eaLnBrk="1" hangingPunct="1">
              <a:buFont typeface="Arial" pitchFamily="34" charset="0"/>
              <a:buChar char="•"/>
            </a:pPr>
            <a:r>
              <a:rPr lang="sl-SI" dirty="0" smtClean="0"/>
              <a:t>Akcija Ciciban planinec je namenjena najmlajšim obiskovalcem narave.</a:t>
            </a:r>
          </a:p>
          <a:p>
            <a:pPr marL="990600" lvl="1" indent="-533400" eaLnBrk="1" hangingPunct="1">
              <a:buFont typeface="Arial" pitchFamily="34" charset="0"/>
              <a:buChar char="•"/>
            </a:pPr>
            <a:r>
              <a:rPr lang="sl-SI" dirty="0" smtClean="0"/>
              <a:t>Uvedena je bila leta 1975.</a:t>
            </a:r>
          </a:p>
          <a:p>
            <a:pPr marL="990600" lvl="1" indent="-533400" eaLnBrk="1" hangingPunct="1">
              <a:buFont typeface="Arial" pitchFamily="34" charset="0"/>
              <a:buChar char="•"/>
            </a:pPr>
            <a:r>
              <a:rPr lang="sl-SI" dirty="0" smtClean="0"/>
              <a:t>Ciciban se spozna s hojo, z okolico domačega kraja in bližjimi vzpetinami.</a:t>
            </a:r>
          </a:p>
          <a:p>
            <a:pPr marL="990600" lvl="1" indent="-533400" eaLnBrk="1" hangingPunct="1">
              <a:buFont typeface="Arial" pitchFamily="34" charset="0"/>
              <a:buChar char="•"/>
            </a:pPr>
            <a:r>
              <a:rPr lang="sl-SI" dirty="0" smtClean="0"/>
              <a:t>Razvija vrline :</a:t>
            </a:r>
          </a:p>
          <a:p>
            <a:pPr marL="990600" lvl="1" indent="-533400" eaLnBrk="1" hangingPunct="1">
              <a:buNone/>
            </a:pPr>
            <a:r>
              <a:rPr lang="sl-SI" dirty="0" smtClean="0"/>
              <a:t>	TOVARIŠTVO, POŠTENOST,    PLEMENITOST, DELAVNOST,   VZTRAJNOST IN VEDOŽELJNOST. </a:t>
            </a:r>
          </a:p>
          <a:p>
            <a:endParaRPr lang="sl-S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sl-SI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609600" indent="-609600" eaLnBrk="1" hangingPunct="1"/>
            <a:endParaRPr lang="sl-SI" sz="2800" dirty="0" smtClean="0"/>
          </a:p>
        </p:txBody>
      </p:sp>
      <p:graphicFrame>
        <p:nvGraphicFramePr>
          <p:cNvPr id="49154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381108"/>
              </p:ext>
            </p:extLst>
          </p:nvPr>
        </p:nvGraphicFramePr>
        <p:xfrm>
          <a:off x="1115616" y="844230"/>
          <a:ext cx="7058025" cy="38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CorelDRAW" r:id="rId3" imgW="1813560" imgH="899160" progId="">
                  <p:embed/>
                </p:oleObj>
              </mc:Choice>
              <mc:Fallback>
                <p:oleObj name="CorelDRAW" r:id="rId3" imgW="1813560" imgH="89916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844230"/>
                        <a:ext cx="7058025" cy="3887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2123728" y="479715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MARKACIJA</a:t>
            </a:r>
          </a:p>
          <a:p>
            <a:pPr algn="ctr"/>
            <a:r>
              <a:rPr lang="sl-SI" dirty="0" smtClean="0"/>
              <a:t>barvno znamenje za označevanje poti </a:t>
            </a:r>
            <a:endParaRPr lang="sl-S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4704"/>
            <a:ext cx="7696200" cy="4721696"/>
          </a:xfrm>
        </p:spPr>
        <p:txBody>
          <a:bodyPr/>
          <a:lstStyle/>
          <a:p>
            <a:pPr marL="609600" indent="-609600" eaLnBrk="1" hangingPunct="1"/>
            <a:endParaRPr lang="sl-SI" sz="2800" dirty="0" smtClean="0"/>
          </a:p>
        </p:txBody>
      </p:sp>
      <p:pic>
        <p:nvPicPr>
          <p:cNvPr id="3" name="Picture 5" descr="DSC0672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620688"/>
            <a:ext cx="7478340" cy="4814181"/>
          </a:xfrm>
        </p:spPr>
      </p:pic>
      <p:pic>
        <p:nvPicPr>
          <p:cNvPr id="55298" name="Picture 2" descr="E:\DSCN5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sl-SI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609600" indent="-609600" eaLnBrk="1" hangingPunct="1"/>
            <a:endParaRPr lang="sl-SI" sz="2800" dirty="0" smtClean="0"/>
          </a:p>
        </p:txBody>
      </p:sp>
      <p:pic>
        <p:nvPicPr>
          <p:cNvPr id="51202" name="Picture 2" descr="E:\DSCN0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ščenke">
  <a:themeElements>
    <a:clrScheme name="Voščenk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Voščenk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ščenk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ščenk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ščenk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ščenk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čenk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čenk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čenk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ščenk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465</TotalTime>
  <Words>95</Words>
  <Application>Microsoft Office PowerPoint</Application>
  <PresentationFormat>Diaprojekcija na zaslonu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7" baseType="lpstr">
      <vt:lpstr>Voščenke</vt:lpstr>
      <vt:lpstr>CorelDRAW</vt:lpstr>
      <vt:lpstr>PLANINSKI KROŽEK</vt:lpstr>
      <vt:lpstr>PowerPointova predstavitev</vt:lpstr>
      <vt:lpstr>MLADI PLANINCI  V GORAH</vt:lpstr>
      <vt:lpstr>PowerPointova predstavitev</vt:lpstr>
      <vt:lpstr>PowerPointova predstavitev</vt:lpstr>
      <vt:lpstr>CICIBAN  PLANINEC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PLANINSKI KROŽEK</dc:title>
  <dc:creator>Your User Name</dc:creator>
  <cp:lastModifiedBy>Janko</cp:lastModifiedBy>
  <cp:revision>51</cp:revision>
  <dcterms:created xsi:type="dcterms:W3CDTF">2010-07-30T07:07:01Z</dcterms:created>
  <dcterms:modified xsi:type="dcterms:W3CDTF">2016-10-09T08:48:15Z</dcterms:modified>
</cp:coreProperties>
</file>